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D6F86-F5D9-3B10-2D5F-B54AF36E4A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5BA97-F5ED-6548-BEB8-CAAE78FD7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B9F0A-22CB-FD8C-4C3F-4965B57C0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3650-1652-4527-9D46-03D19A63BDD9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C710B-4339-2B39-D1FB-6DC539660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AADB8-3E9F-7447-882C-2C17CDB55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8EC-1E48-40EF-8E58-C1B8C98F7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0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1DCD8-CF59-1D7F-E33B-77FCF3FE8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788D32-50E1-B334-A58E-1CC39AA23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02B16-ADFD-1B21-E1CA-A5428E25A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3650-1652-4527-9D46-03D19A63BDD9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18776-3AF9-08AE-0709-19F77BA65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0F506-8209-5C71-5B70-A58F94D95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8EC-1E48-40EF-8E58-C1B8C98F7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CA5477-7388-B932-82AA-A1A56931F6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CBD4B8-A857-3AB7-E578-D5B7A2992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DB2FD-8517-2A4B-029D-D66B4EF4B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3650-1652-4527-9D46-03D19A63BDD9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7327C-0ED8-E874-D2AA-9876A8664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8711F-7A19-A89D-EDA7-9FE7927A6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8EC-1E48-40EF-8E58-C1B8C98F7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1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9426D-C88D-9F1A-BCCF-E4514042F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6B4C-A15A-DA07-56C3-32EE483F1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464BF-FEA8-272D-FA88-E760B4877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3650-1652-4527-9D46-03D19A63BDD9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0541B-19D5-E122-3723-9FB4544F9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4090A-9AFC-D956-CE24-414DAD564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8EC-1E48-40EF-8E58-C1B8C98F7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6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63759-68E5-4934-98CC-42F7C562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481EA-8A26-1F7C-F8BE-A527E5710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237DB-9BB6-A060-F57D-154187B2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3650-1652-4527-9D46-03D19A63BDD9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6CEA9-9E59-DD1D-8D7C-D6A85E1ED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B5F3F-04B4-A9E9-A8D0-44ACD05E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8EC-1E48-40EF-8E58-C1B8C98F7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7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B55DB-4EDE-E95D-7A96-16939BB69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6BE50-284E-CC21-2BB6-2EFAF7C43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37E862-C674-4B15-F38E-C5F5B8EFF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70AFD-0453-DA33-866B-F05710422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3650-1652-4527-9D46-03D19A63BDD9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B6332E-8194-6D29-1656-CFC93818A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465-6FB5-B18E-469E-FF91E54EC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8EC-1E48-40EF-8E58-C1B8C98F7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2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D3444-BDDB-F847-0E22-F10920634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094EE-8C53-0907-0D07-3851ACC15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F46E7C-9F49-A2CF-502B-5AE18C975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B7F54C-E072-43AC-8380-6154111D25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D30F83-EC39-2A5A-133D-BCC1943D0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F3FD5F-29B4-4789-935D-CBEAE53F0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3650-1652-4527-9D46-03D19A63BDD9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C0E53C-9224-56B4-1675-2E09E8882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22803A-4DF2-C2CC-9D76-B871ADDF9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8EC-1E48-40EF-8E58-C1B8C98F7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62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0E504-F490-3FDB-EFED-5E01CE4F3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205DF-259B-04F0-94CB-2D9007212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3650-1652-4527-9D46-03D19A63BDD9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CD7CE-6E1D-B00A-7BF8-3F8253AC5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B66C1-28D4-E7E2-00D5-8EDD2AB34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8EC-1E48-40EF-8E58-C1B8C98F7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44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1B929B-9B4F-0F0B-4215-532860E00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3650-1652-4527-9D46-03D19A63BDD9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EF468D-3BA1-4054-6E7B-2DD10895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8AF9F-E246-813F-6DBE-8A86FEB37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8EC-1E48-40EF-8E58-C1B8C98F7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8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91552-268C-86C2-76A6-9134CC83A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62C4F-CCBE-B695-1228-E36D72F2C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914BC-8635-0A83-291C-DEFA57FC2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5E40C-89B7-8171-5A31-0E559876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3650-1652-4527-9D46-03D19A63BDD9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7BEEC1-5A99-61B9-3F14-E918804BD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7626E-3387-0C2C-21FD-C06087E57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8EC-1E48-40EF-8E58-C1B8C98F7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82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BD132-E34E-59D8-A947-DE26ABD4B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A46060-E7E8-EBD0-3918-6B16D35FDD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CB768A-AC42-1691-538E-9532C4B1B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92D97B-95AB-8539-693F-7476F166C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3650-1652-4527-9D46-03D19A63BDD9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A78D0-91CC-C6F7-6159-8FEA0CCE5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23336-0C03-550F-1683-90D316D9F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8EC-1E48-40EF-8E58-C1B8C98F7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2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D91E0F-C18F-3A09-8C2E-C16FF7229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FD0F31-0A7B-127E-98F9-B8683CD3A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94181-3B69-EB29-2400-00B9538D57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C13650-1652-4527-9D46-03D19A63BDD9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949BB-F51E-D624-E4D0-04D47338C2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1835D-D8B1-3BBB-73E2-1E0EEDA87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D2B8EC-1E48-40EF-8E58-C1B8C98F7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8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BD5DA21-274B-33B7-14FB-3C71FBDF4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Text without animation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16B975-061D-2A16-84C9-54F08CF16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en-US" dirty="0">
                <a:solidFill>
                  <a:srgbClr val="FF0000"/>
                </a:solidFill>
              </a:rPr>
              <a:t>Text with animation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dirty="0">
                <a:solidFill>
                  <a:srgbClr val="FF0000"/>
                </a:solidFill>
              </a:rPr>
              <a:t>Text with animation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dirty="0">
                <a:solidFill>
                  <a:srgbClr val="FF0000"/>
                </a:solidFill>
              </a:rPr>
              <a:t>Text with animation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dirty="0">
                <a:solidFill>
                  <a:srgbClr val="FF0000"/>
                </a:solidFill>
              </a:rPr>
              <a:t>Text with animation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endParaRPr lang="en-US" dirty="0">
              <a:solidFill>
                <a:srgbClr val="FF0000"/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endParaRPr lang="en-US" dirty="0">
              <a:solidFill>
                <a:srgbClr val="FF0000"/>
              </a:solidFill>
            </a:endParaRPr>
          </a:p>
          <a:p>
            <a:pPr marL="0" indent="0" algn="r">
              <a:buClr>
                <a:schemeClr val="accent1">
                  <a:lumMod val="50000"/>
                </a:schemeClr>
              </a:buClr>
              <a:buNone/>
            </a:pPr>
            <a:r>
              <a:rPr lang="en-US" dirty="0">
                <a:highlight>
                  <a:srgbClr val="FFFF00"/>
                </a:highlight>
              </a:rPr>
              <a:t>Slide 1</a:t>
            </a:r>
          </a:p>
        </p:txBody>
      </p:sp>
    </p:spTree>
    <p:extLst>
      <p:ext uri="{BB962C8B-B14F-4D97-AF65-F5344CB8AC3E}">
        <p14:creationId xmlns:p14="http://schemas.microsoft.com/office/powerpoint/2010/main" val="148431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862313-8634-C5EF-6ED0-E806979D6E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AA0EDD-AF72-65C3-07EC-C09B5E1D8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Text without animation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76E5F2-0A94-0A4C-9AC1-A529763A6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en-US" dirty="0">
                <a:solidFill>
                  <a:srgbClr val="FF0000"/>
                </a:solidFill>
              </a:rPr>
              <a:t>Text with animation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dirty="0">
                <a:solidFill>
                  <a:srgbClr val="FF0000"/>
                </a:solidFill>
              </a:rPr>
              <a:t>Text with animation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dirty="0">
                <a:solidFill>
                  <a:srgbClr val="FF0000"/>
                </a:solidFill>
              </a:rPr>
              <a:t>Text with animation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en-US" dirty="0">
                <a:solidFill>
                  <a:srgbClr val="FF0000"/>
                </a:solidFill>
              </a:rPr>
              <a:t>Text with animation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endParaRPr lang="en-US" dirty="0">
              <a:solidFill>
                <a:srgbClr val="FF0000"/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endParaRPr lang="en-US" dirty="0">
              <a:solidFill>
                <a:srgbClr val="FF0000"/>
              </a:solidFill>
            </a:endParaRPr>
          </a:p>
          <a:p>
            <a:pPr marL="0" indent="0" algn="r">
              <a:buClr>
                <a:schemeClr val="accent1">
                  <a:lumMod val="50000"/>
                </a:schemeClr>
              </a:buClr>
              <a:buNone/>
            </a:pPr>
            <a:r>
              <a:rPr lang="en-US" dirty="0">
                <a:highlight>
                  <a:srgbClr val="00FFFF"/>
                </a:highlight>
              </a:rPr>
              <a:t>Slide 2</a:t>
            </a:r>
          </a:p>
        </p:txBody>
      </p:sp>
    </p:spTree>
    <p:extLst>
      <p:ext uri="{BB962C8B-B14F-4D97-AF65-F5344CB8AC3E}">
        <p14:creationId xmlns:p14="http://schemas.microsoft.com/office/powerpoint/2010/main" val="264207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34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Text without animation</vt:lpstr>
      <vt:lpstr>Text without animation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許之曦</dc:creator>
  <cp:lastModifiedBy>許之曦</cp:lastModifiedBy>
  <cp:revision>3</cp:revision>
  <dcterms:created xsi:type="dcterms:W3CDTF">2025-08-11T03:33:02Z</dcterms:created>
  <dcterms:modified xsi:type="dcterms:W3CDTF">2025-08-12T14:39:05Z</dcterms:modified>
</cp:coreProperties>
</file>